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1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2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80E0FF3C-3A3B-41BB-9573-744B316C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2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table&#10;&#10;Description automatically generated">
            <a:extLst>
              <a:ext uri="{FF2B5EF4-FFF2-40B4-BE49-F238E27FC236}">
                <a16:creationId xmlns:a16="http://schemas.microsoft.com/office/drawing/2014/main" id="{279E2590-6E83-4FF4-B9B4-EDACF0EB5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9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4EFDFF6-6BA4-4F33-AC2B-62DD9509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E07229C-6D1F-474F-8E32-213FCDE8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DDCCA9-167A-49B2-8A4C-F98E4F573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401A126-A6E9-4B92-B39E-0B141D5AE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5BAED7-899C-46EF-861E-834F45038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B5DEB5-DA96-416E-B1E9-E45BF069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7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8198224-B1A5-4932-A917-D2358CDE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A635DD-210A-4F69-BC39-7292DB09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8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06D270F-B952-47E7-BB48-403EA773A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house&#10;&#10;Description automatically generated">
            <a:extLst>
              <a:ext uri="{FF2B5EF4-FFF2-40B4-BE49-F238E27FC236}">
                <a16:creationId xmlns:a16="http://schemas.microsoft.com/office/drawing/2014/main" id="{C29A0D0A-F316-4285-A17B-DA19D7621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9ECE4E-5F4C-48AC-809C-20509FA2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C949333B-FCF4-4CAD-80A9-E3872B83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4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C62D345B-43E8-4315-8773-D39B4B46D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F7F4EAE-3A7C-45EE-857F-EA488213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7B6577-05D4-4D3A-8DEF-EA4F9CD20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fferent, table&#10;&#10;Description automatically generated">
            <a:extLst>
              <a:ext uri="{FF2B5EF4-FFF2-40B4-BE49-F238E27FC236}">
                <a16:creationId xmlns:a16="http://schemas.microsoft.com/office/drawing/2014/main" id="{CECC4E43-E0C8-4D8B-AFF4-1C65FF03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7E9397A2-29C1-483E-A70E-6406B8DF1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FD5E4E-8829-46A3-BDEA-63F53BEF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3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582DC77-70F3-4F06-B015-829247CE7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3E2E29C-5190-4327-B85F-4A13B179B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A5D7ED7-EB29-41C5-95E6-81FC05942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DD9DCE0-F887-4E27-A26C-203746E0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4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sler">
      <a:dk1>
        <a:sysClr val="windowText" lastClr="000000"/>
      </a:dk1>
      <a:lt1>
        <a:sysClr val="window" lastClr="FFFFFF"/>
      </a:lt1>
      <a:dk2>
        <a:srgbClr val="EE3224"/>
      </a:dk2>
      <a:lt2>
        <a:srgbClr val="E54097"/>
      </a:lt2>
      <a:accent1>
        <a:srgbClr val="F68933"/>
      </a:accent1>
      <a:accent2>
        <a:srgbClr val="FAA634"/>
      </a:accent2>
      <a:accent3>
        <a:srgbClr val="C2CD23"/>
      </a:accent3>
      <a:accent4>
        <a:srgbClr val="8CC63F"/>
      </a:accent4>
      <a:accent5>
        <a:srgbClr val="62CAE3"/>
      </a:accent5>
      <a:accent6>
        <a:srgbClr val="056CB6"/>
      </a:accent6>
      <a:hlink>
        <a:srgbClr val="056CB6"/>
      </a:hlink>
      <a:folHlink>
        <a:srgbClr val="CA006C"/>
      </a:folHlink>
    </a:clrScheme>
    <a:fontScheme name="Gensler">
      <a:majorFont>
        <a:latin typeface="KievitOT"/>
        <a:ea typeface=""/>
        <a:cs typeface=""/>
      </a:majorFont>
      <a:minorFont>
        <a:latin typeface="Kievit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82238E-F949-4660-9365-334C1D191BF5}" vid="{8558571F-44EF-4626-ABF6-73F66180B8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KievitOT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Gensler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Scott</dc:creator>
  <cp:lastModifiedBy>Brown, Jake</cp:lastModifiedBy>
  <cp:revision>2</cp:revision>
  <cp:lastPrinted>2020-04-08T18:00:03Z</cp:lastPrinted>
  <dcterms:created xsi:type="dcterms:W3CDTF">2020-04-07T17:34:17Z</dcterms:created>
  <dcterms:modified xsi:type="dcterms:W3CDTF">2020-04-08T19:08:58Z</dcterms:modified>
</cp:coreProperties>
</file>